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Default Extension="ppt" ContentType="application/vnd.ms-powerpoint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pptx" ContentType="application/vnd.openxmlformats-officedocument.presentationml.presentation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5" r:id="rId5"/>
    <p:sldId id="262" r:id="rId6"/>
    <p:sldId id="264" r:id="rId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2.wmf>
</file>

<file path=ppt/media/image3.wmf>
</file>

<file path=ppt/media/image4.wmf>
</file>

<file path=ppt/media/image5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F5276-8962-4152-8B08-09BD2CCD308A}" type="datetimeFigureOut">
              <a:rPr lang="zh-TW" altLang="en-US" smtClean="0"/>
              <a:t>2018/1/2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CA4FA-2343-4542-AB8E-9DF63CBDAD0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23560;&#26696;&#36039;&#26009;\TOMS%20&#8211;ACT300.pptx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oleObject" Target="file:///D:\&#23560;&#26696;&#36039;&#26009;\&#31150;&#29289;&#21253;.pptx" TargetMode="External"/><Relationship Id="rId4" Type="http://schemas.openxmlformats.org/officeDocument/2006/relationships/oleObject" Target="../embeddings/Microsoft_Office_PowerPoint_97-2003___1.ppt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PowerPoint___1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專案附件</a:t>
            </a:r>
            <a:r>
              <a:rPr lang="en-US" altLang="zh-TW" dirty="0" smtClean="0"/>
              <a:t>- </a:t>
            </a:r>
            <a:r>
              <a:rPr lang="zh-TW" altLang="en-US" dirty="0" smtClean="0"/>
              <a:t>規格明細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附件項目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布疋 規格 </a:t>
            </a:r>
            <a:r>
              <a:rPr lang="en-US" altLang="zh-TW" dirty="0" smtClean="0"/>
              <a:t>/</a:t>
            </a:r>
            <a:r>
              <a:rPr lang="zh-TW" altLang="en-US" dirty="0" smtClean="0"/>
              <a:t>鬆布架 規格</a:t>
            </a:r>
            <a:endParaRPr lang="en-US" altLang="zh-TW" dirty="0" smtClean="0"/>
          </a:p>
          <a:p>
            <a:r>
              <a:rPr lang="zh-TW" altLang="en-US" dirty="0" smtClean="0"/>
              <a:t>包裝</a:t>
            </a:r>
            <a:r>
              <a:rPr lang="en-US" altLang="zh-TW" dirty="0" smtClean="0"/>
              <a:t>Packing Way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–Tee/</a:t>
            </a:r>
            <a:r>
              <a:rPr lang="zh-TW" altLang="en-US" dirty="0" smtClean="0"/>
              <a:t>禮物包</a:t>
            </a:r>
            <a:endParaRPr lang="en-US" altLang="zh-TW" dirty="0" smtClean="0"/>
          </a:p>
          <a:p>
            <a:r>
              <a:rPr lang="zh-TW" altLang="en-US" dirty="0"/>
              <a:t>尺寸量</a:t>
            </a:r>
            <a:r>
              <a:rPr lang="zh-TW" altLang="en-US" dirty="0" smtClean="0"/>
              <a:t>測 </a:t>
            </a:r>
            <a:r>
              <a:rPr lang="en-US" altLang="zh-TW" dirty="0" smtClean="0"/>
              <a:t>–Tee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布疋</a:t>
            </a:r>
            <a:r>
              <a:rPr lang="en-US" altLang="zh-TW" dirty="0" smtClean="0"/>
              <a:t>/</a:t>
            </a:r>
            <a:r>
              <a:rPr lang="zh-TW" altLang="en-US" dirty="0" smtClean="0"/>
              <a:t>鬆布架規格</a:t>
            </a:r>
            <a:endParaRPr lang="en-US" altLang="zh-TW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467544" y="1340768"/>
          <a:ext cx="8352927" cy="2293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0586"/>
                <a:gridCol w="1886307"/>
                <a:gridCol w="2061005"/>
                <a:gridCol w="2069752"/>
                <a:gridCol w="665277"/>
              </a:tblGrid>
              <a:tr h="648071"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   </a:t>
                      </a:r>
                      <a:r>
                        <a:rPr lang="en-US" altLang="zh-TW" sz="2800" dirty="0" smtClean="0"/>
                        <a:t>Roll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長 </a:t>
                      </a:r>
                      <a:r>
                        <a:rPr lang="en-US" altLang="zh-TW" sz="2800" dirty="0" smtClean="0"/>
                        <a:t>(</a:t>
                      </a:r>
                      <a:r>
                        <a:rPr lang="zh-TW" altLang="en-US" sz="2800" baseline="0" dirty="0" smtClean="0"/>
                        <a:t> 英吋</a:t>
                      </a:r>
                      <a:r>
                        <a:rPr lang="en-US" altLang="zh-TW" sz="2800" baseline="0" dirty="0" smtClean="0"/>
                        <a:t>)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直徑 </a:t>
                      </a:r>
                      <a:r>
                        <a:rPr lang="en-US" altLang="zh-TW" sz="2800" dirty="0" smtClean="0"/>
                        <a:t>(</a:t>
                      </a:r>
                      <a:r>
                        <a:rPr lang="zh-TW" altLang="en-US" sz="2800" dirty="0" smtClean="0"/>
                        <a:t>英吋</a:t>
                      </a:r>
                      <a:r>
                        <a:rPr lang="en-US" altLang="zh-TW" sz="2800" dirty="0" smtClean="0"/>
                        <a:t>)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 smtClean="0"/>
                        <a:t>   重量 </a:t>
                      </a:r>
                      <a:r>
                        <a:rPr lang="en-US" altLang="zh-TW" sz="2800" dirty="0" smtClean="0"/>
                        <a:t>(Kg)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800" dirty="0"/>
                    </a:p>
                  </a:txBody>
                  <a:tcPr/>
                </a:tc>
              </a:tr>
              <a:tr h="724260">
                <a:tc>
                  <a:txBody>
                    <a:bodyPr/>
                    <a:lstStyle/>
                    <a:p>
                      <a:endParaRPr lang="en-US" altLang="zh-TW" sz="2400" dirty="0" smtClean="0"/>
                    </a:p>
                    <a:p>
                      <a:r>
                        <a:rPr lang="zh-TW" altLang="en-US" sz="2400" dirty="0" smtClean="0"/>
                        <a:t>   針織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 </a:t>
                      </a:r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              73”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zh-TW" altLang="en-US" dirty="0" smtClean="0"/>
                        <a:t>              </a:t>
                      </a:r>
                      <a:r>
                        <a:rPr lang="en-US" altLang="zh-TW" dirty="0" smtClean="0"/>
                        <a:t>12”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                </a:t>
                      </a:r>
                      <a:endParaRPr lang="en-US" altLang="zh-TW" dirty="0" smtClean="0"/>
                    </a:p>
                    <a:p>
                      <a:r>
                        <a:rPr lang="zh-TW" altLang="en-US" dirty="0" smtClean="0"/>
                        <a:t>                </a:t>
                      </a:r>
                      <a:r>
                        <a:rPr lang="en-US" altLang="zh-TW" dirty="0" smtClean="0"/>
                        <a:t>35 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724260">
                <a:tc>
                  <a:txBody>
                    <a:bodyPr/>
                    <a:lstStyle/>
                    <a:p>
                      <a:endParaRPr lang="en-US" altLang="zh-TW" sz="2400" dirty="0" smtClean="0"/>
                    </a:p>
                    <a:p>
                      <a:r>
                        <a:rPr lang="zh-TW" altLang="en-US" sz="2400" dirty="0" smtClean="0"/>
                        <a:t>   平織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              65”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              12”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                40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467544" y="3825997"/>
          <a:ext cx="8352927" cy="2195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152"/>
                <a:gridCol w="1847993"/>
                <a:gridCol w="2069752"/>
                <a:gridCol w="2069752"/>
                <a:gridCol w="665278"/>
              </a:tblGrid>
              <a:tr h="648071">
                <a:tc>
                  <a:txBody>
                    <a:bodyPr/>
                    <a:lstStyle/>
                    <a:p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長  </a:t>
                      </a:r>
                      <a:r>
                        <a:rPr lang="en-US" altLang="zh-TW" sz="2800" dirty="0" smtClean="0"/>
                        <a:t>(</a:t>
                      </a:r>
                      <a:r>
                        <a:rPr lang="zh-TW" altLang="en-US" sz="2800" dirty="0" smtClean="0"/>
                        <a:t>吋</a:t>
                      </a:r>
                      <a:r>
                        <a:rPr lang="en-US" altLang="zh-TW" sz="2800" dirty="0" smtClean="0"/>
                        <a:t>)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       寬</a:t>
                      </a:r>
                      <a:r>
                        <a:rPr lang="en-US" altLang="zh-TW" sz="2800" dirty="0" smtClean="0"/>
                        <a:t>(</a:t>
                      </a:r>
                      <a:r>
                        <a:rPr lang="zh-TW" altLang="en-US" sz="2800" dirty="0" smtClean="0"/>
                        <a:t>吋</a:t>
                      </a:r>
                      <a:r>
                        <a:rPr lang="en-US" altLang="zh-TW" sz="2800" dirty="0" smtClean="0"/>
                        <a:t>)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 smtClean="0"/>
                        <a:t>高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800" dirty="0"/>
                    </a:p>
                  </a:txBody>
                  <a:tcPr/>
                </a:tc>
              </a:tr>
              <a:tr h="724260">
                <a:tc>
                  <a:txBody>
                    <a:bodyPr/>
                    <a:lstStyle/>
                    <a:p>
                      <a:r>
                        <a:rPr lang="zh-TW" altLang="en-US" sz="2400" dirty="0" smtClean="0"/>
                        <a:t>鬆布架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             </a:t>
                      </a:r>
                      <a:r>
                        <a:rPr lang="en-US" altLang="zh-TW" dirty="0" smtClean="0"/>
                        <a:t>73 “</a:t>
                      </a:r>
                    </a:p>
                    <a:p>
                      <a:r>
                        <a:rPr lang="en-US" altLang="zh-TW" dirty="0" smtClean="0"/>
                        <a:t>      (185 CM)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                24”</a:t>
                      </a:r>
                    </a:p>
                    <a:p>
                      <a:r>
                        <a:rPr lang="en-US" altLang="zh-TW" baseline="0" dirty="0" smtClean="0"/>
                        <a:t>           (61 CM)</a:t>
                      </a:r>
                      <a:endParaRPr lang="en-US" altLang="zh-TW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               69.5”</a:t>
                      </a:r>
                    </a:p>
                    <a:p>
                      <a:r>
                        <a:rPr lang="en-US" altLang="zh-TW" dirty="0" smtClean="0"/>
                        <a:t>         (176.5 CM)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724260">
                <a:tc>
                  <a:txBody>
                    <a:bodyPr/>
                    <a:lstStyle/>
                    <a:p>
                      <a:r>
                        <a:rPr lang="zh-TW" altLang="en-US" sz="2400" dirty="0" smtClean="0"/>
                        <a:t>每層</a:t>
                      </a:r>
                      <a:endParaRPr lang="en-US" altLang="zh-TW" sz="2400" dirty="0" smtClean="0"/>
                    </a:p>
                    <a:p>
                      <a:r>
                        <a:rPr lang="zh-TW" altLang="en-US" sz="2400" dirty="0" smtClean="0"/>
                        <a:t>間距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               12.6 “</a:t>
                      </a:r>
                    </a:p>
                    <a:p>
                      <a:r>
                        <a:rPr lang="en-US" altLang="zh-TW" dirty="0" smtClean="0"/>
                        <a:t>             (32 CM)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-99392"/>
            <a:ext cx="8229600" cy="980728"/>
          </a:xfrm>
        </p:spPr>
        <p:txBody>
          <a:bodyPr/>
          <a:lstStyle/>
          <a:p>
            <a:r>
              <a:rPr lang="zh-TW" altLang="en-US" dirty="0" smtClean="0"/>
              <a:t>鬆布架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7884368" y="1844824"/>
            <a:ext cx="125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UNIT : MM</a:t>
            </a:r>
            <a:endParaRPr lang="zh-TW" altLang="en-US" dirty="0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836712"/>
            <a:ext cx="6840760" cy="59883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83568" y="1628800"/>
          <a:ext cx="7848872" cy="3779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218"/>
                <a:gridCol w="2430270"/>
                <a:gridCol w="2376264"/>
                <a:gridCol w="1080120"/>
              </a:tblGrid>
              <a:tr h="1076083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zh-TW" altLang="en-US" dirty="0" smtClean="0"/>
                        <a:t>            </a:t>
                      </a:r>
                      <a:r>
                        <a:rPr lang="en-US" altLang="zh-TW" dirty="0" smtClean="0"/>
                        <a:t>Packing way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  </a:t>
                      </a:r>
                      <a:r>
                        <a:rPr lang="zh-TW" altLang="en-US" dirty="0" smtClean="0"/>
                        <a:t>     </a:t>
                      </a:r>
                      <a:endParaRPr lang="en-US" altLang="zh-TW" dirty="0" smtClean="0"/>
                    </a:p>
                    <a:p>
                      <a:r>
                        <a:rPr lang="zh-TW" altLang="en-US" dirty="0" smtClean="0"/>
                        <a:t>            </a:t>
                      </a:r>
                      <a:r>
                        <a:rPr lang="en-US" altLang="zh-TW" dirty="0" smtClean="0"/>
                        <a:t>Video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901109"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            TEE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901109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            </a:t>
                      </a:r>
                    </a:p>
                    <a:p>
                      <a:r>
                        <a:rPr lang="zh-TW" altLang="en-US" dirty="0" smtClean="0"/>
                        <a:t>          禮物包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901109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包裝</a:t>
            </a:r>
            <a:r>
              <a:rPr lang="en-US" altLang="zh-TW" dirty="0" smtClean="0"/>
              <a:t>Packing Way</a:t>
            </a:r>
            <a:endParaRPr lang="en-US" altLang="zh-TW" dirty="0" smtClean="0"/>
          </a:p>
        </p:txBody>
      </p:sp>
      <p:graphicFrame>
        <p:nvGraphicFramePr>
          <p:cNvPr id="5122" name="Object 2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771800" y="2844924"/>
          <a:ext cx="914400" cy="800100"/>
        </p:xfrm>
        <a:graphic>
          <a:graphicData uri="http://schemas.openxmlformats.org/presentationml/2006/ole">
            <p:oleObj spid="_x0000_s5122" name="簡報" showAsIcon="1" r:id="rId3" imgW="914400" imgH="800280" progId="PowerPoint.Show.12">
              <p:link updateAutomatic="1"/>
            </p:oleObj>
          </a:graphicData>
        </a:graphic>
      </p:graphicFrame>
      <p:graphicFrame>
        <p:nvGraphicFramePr>
          <p:cNvPr id="7" name="物件 6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3995936" y="2844924"/>
          <a:ext cx="914400" cy="800100"/>
        </p:xfrm>
        <a:graphic>
          <a:graphicData uri="http://schemas.openxmlformats.org/presentationml/2006/ole">
            <p:oleObj spid="_x0000_s5123" name="簡報" showAsIcon="1" r:id="rId4" imgW="914400" imgH="800280" progId="PowerPoint.Show.8">
              <p:embed/>
            </p:oleObj>
          </a:graphicData>
        </a:graphic>
      </p:graphicFrame>
      <p:graphicFrame>
        <p:nvGraphicFramePr>
          <p:cNvPr id="8" name="物件 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771800" y="3789040"/>
          <a:ext cx="914400" cy="800100"/>
        </p:xfrm>
        <a:graphic>
          <a:graphicData uri="http://schemas.openxmlformats.org/presentationml/2006/ole">
            <p:oleObj spid="_x0000_s5124" name="簡報" showAsIcon="1" r:id="rId5" imgW="914400" imgH="800280" progId="PowerPoint.Show.12">
              <p:link updateAutomatic="1"/>
            </p:oleObj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量測尺寸 規格</a:t>
            </a:r>
            <a:endParaRPr lang="zh-TW" altLang="en-US" dirty="0"/>
          </a:p>
        </p:txBody>
      </p:sp>
      <p:graphicFrame>
        <p:nvGraphicFramePr>
          <p:cNvPr id="4" name="物件 3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699792" y="1628800"/>
          <a:ext cx="3384376" cy="2232249"/>
        </p:xfrm>
        <a:graphic>
          <a:graphicData uri="http://schemas.openxmlformats.org/presentationml/2006/ole">
            <p:oleObj spid="_x0000_s6146" name="簡報" showAsIcon="1" r:id="rId3" imgW="914400" imgH="800280" progId="PowerPoint.Show.12">
              <p:embed/>
            </p:oleObj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1304</TotalTime>
  <Words>147</Words>
  <Application>Microsoft Office PowerPoint</Application>
  <PresentationFormat>如螢幕大小 (4:3)</PresentationFormat>
  <Paragraphs>52</Paragraphs>
  <Slides>6</Slides>
  <Notes>0</Notes>
  <HiddenSlides>0</HiddenSlides>
  <MMClips>0</MMClips>
  <ScaleCrop>false</ScaleCrop>
  <HeadingPairs>
    <vt:vector size="8" baseType="variant">
      <vt:variant>
        <vt:lpstr>佈景主題</vt:lpstr>
      </vt:variant>
      <vt:variant>
        <vt:i4>1</vt:i4>
      </vt:variant>
      <vt:variant>
        <vt:lpstr>連結</vt:lpstr>
      </vt:variant>
      <vt:variant>
        <vt:i4>2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Office 佈景主題</vt:lpstr>
      <vt:lpstr>D:\專案資料\TOMS –ACT300.pptx</vt:lpstr>
      <vt:lpstr>D:\專案資料\禮物包.pptx</vt:lpstr>
      <vt:lpstr>Microsoft Office PowerPoint 97-2003 簡報</vt:lpstr>
      <vt:lpstr>Microsoft Office PowerPoint 簡報</vt:lpstr>
      <vt:lpstr>專案附件- 規格明細</vt:lpstr>
      <vt:lpstr>附件項目</vt:lpstr>
      <vt:lpstr>布疋/鬆布架規格</vt:lpstr>
      <vt:lpstr>鬆布架</vt:lpstr>
      <vt:lpstr>包裝Packing Way</vt:lpstr>
      <vt:lpstr>量測尺寸 規格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augusttsai</dc:creator>
  <cp:lastModifiedBy>augusttsai</cp:lastModifiedBy>
  <cp:revision>12</cp:revision>
  <dcterms:created xsi:type="dcterms:W3CDTF">2018-01-02T10:50:57Z</dcterms:created>
  <dcterms:modified xsi:type="dcterms:W3CDTF">2018-01-03T08:35:31Z</dcterms:modified>
</cp:coreProperties>
</file>

<file path=docProps/thumbnail.jpeg>
</file>